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4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9" r:id="rId12"/>
    <p:sldId id="264" r:id="rId13"/>
    <p:sldId id="270" r:id="rId14"/>
    <p:sldId id="271" r:id="rId15"/>
    <p:sldId id="266" r:id="rId16"/>
    <p:sldId id="272" r:id="rId17"/>
    <p:sldId id="273" r:id="rId18"/>
    <p:sldId id="267" r:id="rId19"/>
    <p:sldId id="265" r:id="rId20"/>
    <p:sldId id="274" r:id="rId21"/>
    <p:sldId id="283" r:id="rId22"/>
    <p:sldId id="276" r:id="rId23"/>
    <p:sldId id="277" r:id="rId24"/>
    <p:sldId id="275" r:id="rId25"/>
    <p:sldId id="278" r:id="rId26"/>
    <p:sldId id="279" r:id="rId27"/>
    <p:sldId id="281" r:id="rId28"/>
    <p:sldId id="282" r:id="rId2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923F"/>
    <a:srgbClr val="391737"/>
    <a:srgbClr val="3E113D"/>
    <a:srgbClr val="A1419C"/>
    <a:srgbClr val="AA44A5"/>
    <a:srgbClr val="6B2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BFDCE-9AD8-44A4-857B-A97233E3DFF6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C8773-FA31-4725-85C7-700CA2526C3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75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Sıcaklık, Nem, Basınç, Gürültü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C8773-FA31-4725-85C7-700CA2526C3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4815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C8773-FA31-4725-85C7-700CA2526C3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556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Separation</a:t>
            </a:r>
            <a:r>
              <a:rPr lang="tr-TR" dirty="0"/>
              <a:t> of </a:t>
            </a:r>
            <a:r>
              <a:rPr lang="tr-TR" dirty="0" err="1"/>
              <a:t>concern</a:t>
            </a:r>
            <a:r>
              <a:rPr lang="tr-TR" dirty="0"/>
              <a:t> (Solomon </a:t>
            </a:r>
            <a:r>
              <a:rPr lang="tr-TR" dirty="0" err="1"/>
              <a:t>Hykes</a:t>
            </a:r>
            <a:r>
              <a:rPr lang="tr-TR" dirty="0"/>
              <a:t>)</a:t>
            </a:r>
          </a:p>
          <a:p>
            <a:r>
              <a:rPr lang="tr-TR" dirty="0"/>
              <a:t>Do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thing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do it </a:t>
            </a:r>
            <a:r>
              <a:rPr lang="tr-TR" dirty="0" err="1"/>
              <a:t>well</a:t>
            </a:r>
            <a:r>
              <a:rPr lang="tr-TR" dirty="0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C8773-FA31-4725-85C7-700CA2526C33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4351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, multiple </a:t>
            </a:r>
            <a:r>
              <a:rPr lang="tr-TR" dirty="0" err="1"/>
              <a:t>containers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C8773-FA31-4725-85C7-700CA2526C33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969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Anonymous: Test </a:t>
            </a:r>
            <a:r>
              <a:rPr lang="tr-TR" dirty="0" err="1"/>
              <a:t>cases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C8773-FA31-4725-85C7-700CA2526C33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765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50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10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00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5C7E65-DC0A-D527-ABCE-EA6671FFC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9D1E171-B7A3-EAE7-5D3E-34925CDD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83AA3A2-FBFE-AFF5-3F91-04C2654F4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B60098C-311D-05FE-2049-A9667C71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BBF9B84-946B-E67E-22BF-78591696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2459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7595DD-45AD-5439-F26B-EA9C02E4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F393FB-36D7-D72E-EECB-5425BC93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06825A2-4FC7-0A20-A611-1FBEC99C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902ECFC-6E27-80F7-3314-FC251907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4EA05E-64BE-C2D9-2ED9-8B553434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9215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A8BB15-E179-507E-BFC6-8CD92F42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964DD1C-B38A-A93F-6EEB-764CF3C29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81DB093-3BB6-B16C-AFA3-C8A71C28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FE8868-FC69-36E7-2D11-6045E176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B9C1FB0-4059-EFCB-CF9C-08D61D50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8967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FD7F44-AA85-1619-1C4C-F62ABAB1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AAE6FA-858A-EFE6-6BA7-4322FBEDE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445EF49-B622-FB32-DDBF-25AB5C0C5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C9A2D1E-3BAD-6B9A-E88E-80FF150F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0F27D3B-55C2-486C-9F67-75712607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33850A9-1FCE-AE1A-2B87-C896332C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1091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73AF43-CD7A-AC49-0E22-C02DDAFBE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ED785C-CEB5-792A-2A16-241C3A054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907F2F6-B746-F6FA-DDAC-8A17ACC33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73BD1B0-ECF0-3EC7-59BD-4E96D59C1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8FF4EF1-F71A-E67D-9468-7F19BA7D1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3319840-0848-2967-1C75-0F01F3AA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BC6F220-AFA7-DB6A-305B-F172EF3AD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451F8CD-158D-97A0-77A9-8D0CCF3A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8215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BB39C9-F532-6FA9-8E45-F65D3621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9BA9F90-AC86-D6A3-5091-ECE97DF30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E00AB11-C73E-D667-474E-857C8A1C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ECB3168-9857-072B-2076-85415B47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2114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0EB5DDA-6A3A-C7C5-A84D-2EB6209C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E8FE579-C569-6DDD-49BD-520015A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D781243-E8F4-5413-F505-4B9DAF77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7493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DBE8CC-DD2A-A035-89FF-A49899B7F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798382-6E76-52BB-6CE4-AC43886DD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B08C0E-D787-1654-7CC6-90DD149F6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6947262-0D9C-5876-7FA9-E6635214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59C0111-EE1E-F4D5-A2CA-DEDAFCEA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575BC23-48F0-13C0-0356-B3F08485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59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86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BD0B02-4839-CBAE-A5EE-C0497E76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170AF29-5CB5-6080-BCAF-BC4A51C6C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BD7E2B1-25B8-BD02-11EA-12384CBFB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7F5F23B-7F18-2F59-BEBA-F23F5B58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A252CD3-77BB-A2D6-FF17-BE4D63CD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8159280-1B32-7B77-C7EB-1EA54749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459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046548-6AFC-5A27-0AFD-B97385DE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A2591F1-04CF-919B-3E57-845FA2379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528EE09-8741-C095-C42B-A99F66470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3825292-9EED-B1CB-1A7A-B3A09514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FCF4602-448B-A06E-CF0F-A1E041A9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3630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945E664-BE18-9278-B96B-60BC7C66B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D318121-285E-2BA4-BDA9-90757BDA5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EF4817F-BDB3-C491-AFAA-6739B3D6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61B406F-E3B9-E807-A139-6634761D1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5464BD9-6F86-1770-BA4E-BC33DC1C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699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9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4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04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4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1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2B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8/24/2022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73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29" r:id="rId6"/>
    <p:sldLayoutId id="2147483834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76F4AD2-CD2F-0BC2-56D8-0C066FDB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58F0E4A-C24F-3303-F0B1-48780D079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99D5C1C-5086-0B15-62E4-E1988986B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23DB3-167A-4847-AC0D-4C2B9A2CCBD2}" type="datetimeFigureOut">
              <a:rPr lang="tr-TR" smtClean="0"/>
              <a:t>24.08.2022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AAA5357-C3BB-5547-77C6-FDCD3A362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C6313C4-4EAB-DC58-C7D1-5C230D4B1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773CA-08EB-4B39-9674-64DD9BFD4B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616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EE2C5F9-925A-56D0-2312-12B5BDF00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2" y="762000"/>
            <a:ext cx="6095998" cy="202564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MAM-APP PROJESİ VE DOCKER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D12DE48-A0B6-0317-78E7-599FAF1EE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26252"/>
            <a:ext cx="3895345" cy="4005495"/>
          </a:xfrm>
          <a:prstGeom prst="rect">
            <a:avLst/>
          </a:prstGeom>
        </p:spPr>
      </p:pic>
      <p:sp>
        <p:nvSpPr>
          <p:cNvPr id="3" name="Alt Başlık 2">
            <a:extLst>
              <a:ext uri="{FF2B5EF4-FFF2-40B4-BE49-F238E27FC236}">
                <a16:creationId xmlns:a16="http://schemas.microsoft.com/office/drawing/2014/main" id="{BBB8DED0-721B-4531-1458-216671DFC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3" y="3047999"/>
            <a:ext cx="6095997" cy="304800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 err="1"/>
              <a:t>Hazırlayan</a:t>
            </a:r>
            <a:r>
              <a:rPr lang="en-US" dirty="0"/>
              <a:t>: Ahmet ÇETİN</a:t>
            </a:r>
          </a:p>
          <a:p>
            <a:pPr algn="l"/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Müh</a:t>
            </a:r>
            <a:r>
              <a:rPr lang="en-US" dirty="0"/>
              <a:t>. </a:t>
            </a:r>
            <a:r>
              <a:rPr lang="en-US" dirty="0" err="1"/>
              <a:t>Stajyeri</a:t>
            </a:r>
            <a:endParaRPr lang="en-US" dirty="0"/>
          </a:p>
          <a:p>
            <a:pPr algn="l"/>
            <a:r>
              <a:rPr lang="en-US" dirty="0"/>
              <a:t>acetinmat@gmail.com</a:t>
            </a:r>
          </a:p>
        </p:txBody>
      </p:sp>
    </p:spTree>
    <p:extLst>
      <p:ext uri="{BB962C8B-B14F-4D97-AF65-F5344CB8AC3E}">
        <p14:creationId xmlns:p14="http://schemas.microsoft.com/office/powerpoint/2010/main" val="337344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26CF42-AC40-CB5B-DC86-7BF8A4D0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02" y="426720"/>
            <a:ext cx="9144000" cy="1263649"/>
          </a:xfrm>
        </p:spPr>
        <p:txBody>
          <a:bodyPr/>
          <a:lstStyle/>
          <a:p>
            <a:r>
              <a:rPr lang="tr-TR" dirty="0" err="1"/>
              <a:t>Docker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AAE802F-6067-4B4B-E8FB-D74E907C9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497" y="1166709"/>
            <a:ext cx="9893006" cy="5264571"/>
          </a:xfrm>
        </p:spPr>
      </p:pic>
    </p:spTree>
    <p:extLst>
      <p:ext uri="{BB962C8B-B14F-4D97-AF65-F5344CB8AC3E}">
        <p14:creationId xmlns:p14="http://schemas.microsoft.com/office/powerpoint/2010/main" val="342412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4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EE0CB3BC-D784-5904-833B-2AE46FAE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Docker</a:t>
            </a:r>
            <a:endParaRPr lang="tr-TR" dirty="0"/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32CFD0C9-0C8B-BD6B-DDD6-C81D6EB0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46351"/>
            <a:ext cx="5334000" cy="3048001"/>
          </a:xfrm>
        </p:spPr>
        <p:txBody>
          <a:bodyPr/>
          <a:lstStyle/>
          <a:p>
            <a:pPr marL="0" indent="0"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Aynı işletim sistemi üzerinde, yüzlerce hatta binlerce birbirinden izole ve bağımsız konteynırlar sayesinde sanallaştırma sağlayan bir teknolojidir. </a:t>
            </a:r>
            <a:endParaRPr 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D0F1FD7-71D4-06AA-48C5-98BAA2BE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111" y="1816418"/>
            <a:ext cx="5986889" cy="35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1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642120-FD29-D058-C371-768FE43A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440788"/>
            <a:ext cx="9144000" cy="1263649"/>
          </a:xfrm>
        </p:spPr>
        <p:txBody>
          <a:bodyPr/>
          <a:lstStyle/>
          <a:p>
            <a:r>
              <a:rPr lang="tr-TR" dirty="0" err="1"/>
              <a:t>Docker</a:t>
            </a:r>
            <a:r>
              <a:rPr lang="tr-TR" dirty="0"/>
              <a:t> Setup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0654408-EF76-CA9D-25F1-6E31B6A7E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673" y="1317674"/>
            <a:ext cx="10894376" cy="5092472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AB54D34-EF73-43C1-19D1-DE8268DF52BF}"/>
              </a:ext>
            </a:extLst>
          </p:cNvPr>
          <p:cNvSpPr txBox="1"/>
          <p:nvPr/>
        </p:nvSpPr>
        <p:spPr>
          <a:xfrm>
            <a:off x="8440616" y="3981154"/>
            <a:ext cx="2461846" cy="313061"/>
          </a:xfrm>
          <a:prstGeom prst="rect">
            <a:avLst/>
          </a:prstGeom>
          <a:solidFill>
            <a:srgbClr val="FA923F"/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7765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C395A5-D0C6-B34C-5B0A-D436DB97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75" y="356382"/>
            <a:ext cx="9144000" cy="1263649"/>
          </a:xfrm>
        </p:spPr>
        <p:txBody>
          <a:bodyPr/>
          <a:lstStyle/>
          <a:p>
            <a:r>
              <a:rPr lang="tr-TR" dirty="0" err="1"/>
              <a:t>Docker</a:t>
            </a:r>
            <a:r>
              <a:rPr lang="tr-TR" dirty="0"/>
              <a:t> Tools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9ED85E7-AB13-C80E-AD26-21F26CCC8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126" y="1247334"/>
            <a:ext cx="10584976" cy="4969153"/>
          </a:xfrm>
        </p:spPr>
      </p:pic>
    </p:spTree>
    <p:extLst>
      <p:ext uri="{BB962C8B-B14F-4D97-AF65-F5344CB8AC3E}">
        <p14:creationId xmlns:p14="http://schemas.microsoft.com/office/powerpoint/2010/main" val="36144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79C7EC-C60B-2154-2A50-CB5C9039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01" y="468923"/>
            <a:ext cx="9144000" cy="1263649"/>
          </a:xfrm>
        </p:spPr>
        <p:txBody>
          <a:bodyPr/>
          <a:lstStyle/>
          <a:p>
            <a:r>
              <a:rPr lang="tr-TR" dirty="0"/>
              <a:t>‘</a:t>
            </a:r>
            <a:r>
              <a:rPr lang="tr-TR" dirty="0" err="1"/>
              <a:t>Container</a:t>
            </a:r>
            <a:r>
              <a:rPr lang="tr-TR" dirty="0"/>
              <a:t>’ ve ‘Image’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C3E5F74-72CF-B23D-4050-453140312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2" y="1346817"/>
            <a:ext cx="10235260" cy="5042260"/>
          </a:xfrm>
        </p:spPr>
      </p:pic>
    </p:spTree>
    <p:extLst>
      <p:ext uri="{BB962C8B-B14F-4D97-AF65-F5344CB8AC3E}">
        <p14:creationId xmlns:p14="http://schemas.microsoft.com/office/powerpoint/2010/main" val="257022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EB802B-4ECB-B5E3-1261-F8293117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6" y="328246"/>
            <a:ext cx="9144000" cy="1263649"/>
          </a:xfrm>
        </p:spPr>
        <p:txBody>
          <a:bodyPr/>
          <a:lstStyle/>
          <a:p>
            <a:r>
              <a:rPr lang="tr-TR" dirty="0" err="1"/>
              <a:t>Images</a:t>
            </a:r>
            <a:r>
              <a:rPr lang="tr-TR" dirty="0"/>
              <a:t>, Image </a:t>
            </a:r>
            <a:r>
              <a:rPr lang="tr-TR" dirty="0" err="1"/>
              <a:t>Layers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AE7BF87-0B56-5A74-2015-1D693D3A4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776" y="1345808"/>
            <a:ext cx="10816448" cy="4928382"/>
          </a:xfrm>
        </p:spPr>
      </p:pic>
    </p:spTree>
    <p:extLst>
      <p:ext uri="{BB962C8B-B14F-4D97-AF65-F5344CB8AC3E}">
        <p14:creationId xmlns:p14="http://schemas.microsoft.com/office/powerpoint/2010/main" val="246665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1E877E-3DDE-E9B4-9AB7-3BDB7F17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31" y="384517"/>
            <a:ext cx="9144000" cy="1263649"/>
          </a:xfrm>
        </p:spPr>
        <p:txBody>
          <a:bodyPr/>
          <a:lstStyle/>
          <a:p>
            <a:r>
              <a:rPr lang="tr-TR" dirty="0" err="1"/>
              <a:t>Container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On An Image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00BA41D-16F5-01F7-F57E-A207C131A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715" y="1265331"/>
            <a:ext cx="10692570" cy="5208152"/>
          </a:xfrm>
        </p:spPr>
      </p:pic>
    </p:spTree>
    <p:extLst>
      <p:ext uri="{BB962C8B-B14F-4D97-AF65-F5344CB8AC3E}">
        <p14:creationId xmlns:p14="http://schemas.microsoft.com/office/powerpoint/2010/main" val="187262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2927FD-5FCA-7F45-484F-355418E2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05" y="525194"/>
            <a:ext cx="9144000" cy="1263649"/>
          </a:xfrm>
        </p:spPr>
        <p:txBody>
          <a:bodyPr/>
          <a:lstStyle/>
          <a:p>
            <a:r>
              <a:rPr lang="tr-TR" dirty="0" err="1"/>
              <a:t>Docker</a:t>
            </a:r>
            <a:r>
              <a:rPr lang="tr-TR" dirty="0"/>
              <a:t> CLI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2C8A57B-FB4D-961F-BE19-FC2A80469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105" y="1303605"/>
            <a:ext cx="11542558" cy="5153466"/>
          </a:xfrm>
        </p:spPr>
      </p:pic>
    </p:spTree>
    <p:extLst>
      <p:ext uri="{BB962C8B-B14F-4D97-AF65-F5344CB8AC3E}">
        <p14:creationId xmlns:p14="http://schemas.microsoft.com/office/powerpoint/2010/main" val="281249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EF6FEE-85DC-C15D-3C22-B92E7667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23" y="762000"/>
            <a:ext cx="9144000" cy="1263649"/>
          </a:xfrm>
        </p:spPr>
        <p:txBody>
          <a:bodyPr/>
          <a:lstStyle/>
          <a:p>
            <a:r>
              <a:rPr lang="tr-TR" dirty="0" err="1"/>
              <a:t>Docker</a:t>
            </a:r>
            <a:r>
              <a:rPr lang="tr-TR" dirty="0"/>
              <a:t> Mimarisi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CF395DA-3996-6688-3D8F-7CFCBEE6A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07" y="1669366"/>
            <a:ext cx="9371987" cy="4963820"/>
          </a:xfrm>
        </p:spPr>
      </p:pic>
    </p:spTree>
    <p:extLst>
      <p:ext uri="{BB962C8B-B14F-4D97-AF65-F5344CB8AC3E}">
        <p14:creationId xmlns:p14="http://schemas.microsoft.com/office/powerpoint/2010/main" val="4034936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FAB709-35F4-4DF0-0C12-3BE1863F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25" y="286043"/>
            <a:ext cx="9144000" cy="1263649"/>
          </a:xfrm>
        </p:spPr>
        <p:txBody>
          <a:bodyPr/>
          <a:lstStyle/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Bind</a:t>
            </a:r>
            <a:r>
              <a:rPr lang="tr-TR" dirty="0"/>
              <a:t> </a:t>
            </a:r>
            <a:r>
              <a:rPr lang="tr-TR" dirty="0" err="1"/>
              <a:t>Mounts</a:t>
            </a:r>
            <a:r>
              <a:rPr lang="tr-TR" dirty="0"/>
              <a:t>, </a:t>
            </a:r>
            <a:r>
              <a:rPr lang="tr-TR" dirty="0" err="1"/>
              <a:t>Volumes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04A3217-4DEE-FEA7-E3C9-C828F93BC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1836" y="1130621"/>
            <a:ext cx="9648328" cy="5441336"/>
          </a:xfrm>
        </p:spPr>
      </p:pic>
    </p:spTree>
    <p:extLst>
      <p:ext uri="{BB962C8B-B14F-4D97-AF65-F5344CB8AC3E}">
        <p14:creationId xmlns:p14="http://schemas.microsoft.com/office/powerpoint/2010/main" val="155680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4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2ACC48-825F-C1EA-F476-CDBC5C85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Sunu Başlıkları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D22795-7667-D072-CE90-795CFAE93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tr-TR" dirty="0"/>
              <a:t>Mam-App Projesi Nedir?</a:t>
            </a:r>
          </a:p>
          <a:p>
            <a:r>
              <a:rPr lang="tr-TR" dirty="0"/>
              <a:t>Proje Uygulama Şablonu</a:t>
            </a:r>
          </a:p>
          <a:p>
            <a:r>
              <a:rPr lang="tr-TR" dirty="0"/>
              <a:t>Uygulamaların Taşınması </a:t>
            </a:r>
          </a:p>
          <a:p>
            <a:pPr marL="0" indent="0">
              <a:buNone/>
            </a:pPr>
            <a:r>
              <a:rPr lang="tr-TR" dirty="0"/>
              <a:t>    Problemi</a:t>
            </a:r>
          </a:p>
          <a:p>
            <a:r>
              <a:rPr lang="tr-TR" dirty="0" err="1"/>
              <a:t>Docker</a:t>
            </a:r>
            <a:endParaRPr lang="tr-TR" dirty="0"/>
          </a:p>
          <a:p>
            <a:r>
              <a:rPr lang="tr-TR" dirty="0" err="1"/>
              <a:t>Container</a:t>
            </a:r>
            <a:r>
              <a:rPr lang="tr-TR" dirty="0"/>
              <a:t>, Image</a:t>
            </a:r>
          </a:p>
          <a:p>
            <a:r>
              <a:rPr lang="tr-TR" dirty="0" err="1"/>
              <a:t>Docker</a:t>
            </a:r>
            <a:r>
              <a:rPr lang="tr-TR" dirty="0"/>
              <a:t> CLI</a:t>
            </a:r>
          </a:p>
          <a:p>
            <a:r>
              <a:rPr lang="tr-TR" dirty="0" err="1"/>
              <a:t>Docker</a:t>
            </a:r>
            <a:r>
              <a:rPr lang="tr-TR" dirty="0"/>
              <a:t> Volume</a:t>
            </a:r>
          </a:p>
          <a:p>
            <a:r>
              <a:rPr lang="tr-TR" dirty="0"/>
              <a:t>Network</a:t>
            </a:r>
          </a:p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Compose</a:t>
            </a:r>
            <a:endParaRPr lang="tr-TR" dirty="0"/>
          </a:p>
          <a:p>
            <a:r>
              <a:rPr lang="tr-TR" dirty="0" err="1"/>
              <a:t>Dockerize</a:t>
            </a:r>
            <a:r>
              <a:rPr lang="tr-TR" dirty="0"/>
              <a:t> Mam-App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ABB7E92-8883-C926-282C-05AE0C448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592" y="762000"/>
            <a:ext cx="2315408" cy="194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AF4DF8-AFF4-BF5F-A8AF-4D08E979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28" y="300111"/>
            <a:ext cx="9144000" cy="1263649"/>
          </a:xfrm>
        </p:spPr>
        <p:txBody>
          <a:bodyPr/>
          <a:lstStyle/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Bind</a:t>
            </a:r>
            <a:r>
              <a:rPr lang="tr-TR" dirty="0"/>
              <a:t> </a:t>
            </a:r>
            <a:r>
              <a:rPr lang="tr-TR" dirty="0" err="1"/>
              <a:t>Mounts</a:t>
            </a:r>
            <a:r>
              <a:rPr lang="tr-TR" dirty="0"/>
              <a:t>, </a:t>
            </a:r>
            <a:r>
              <a:rPr lang="tr-TR" dirty="0" err="1"/>
              <a:t>Volumes</a:t>
            </a:r>
            <a:endParaRPr lang="tr-TR" dirty="0"/>
          </a:p>
        </p:txBody>
      </p:sp>
      <p:pic>
        <p:nvPicPr>
          <p:cNvPr id="1026" name="Picture 2" descr="types of mounts and where they live on the Docker host">
            <a:extLst>
              <a:ext uri="{FF2B5EF4-FFF2-40B4-BE49-F238E27FC236}">
                <a16:creationId xmlns:a16="http://schemas.microsoft.com/office/drawing/2014/main" id="{AD317880-A915-013D-C4D3-254AD640EE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2" y="1233339"/>
            <a:ext cx="9935675" cy="50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8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406ADD3-103F-97BD-6BD6-070170A14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47" y="1388012"/>
            <a:ext cx="10945906" cy="4675163"/>
          </a:xfr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8B811705-5361-5D3F-36FF-FD8AB276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25" y="286043"/>
            <a:ext cx="9144000" cy="1263649"/>
          </a:xfrm>
        </p:spPr>
        <p:txBody>
          <a:bodyPr/>
          <a:lstStyle/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Bind</a:t>
            </a:r>
            <a:r>
              <a:rPr lang="tr-TR" dirty="0"/>
              <a:t> </a:t>
            </a:r>
            <a:r>
              <a:rPr lang="tr-TR" dirty="0" err="1"/>
              <a:t>Mounts</a:t>
            </a:r>
            <a:r>
              <a:rPr lang="tr-TR" dirty="0"/>
              <a:t>, </a:t>
            </a:r>
            <a:r>
              <a:rPr lang="tr-TR" dirty="0" err="1"/>
              <a:t>Volumes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4740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66E23F-00D4-591D-051C-7E478093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240890"/>
            <a:ext cx="9144000" cy="1263649"/>
          </a:xfrm>
        </p:spPr>
        <p:txBody>
          <a:bodyPr/>
          <a:lstStyle/>
          <a:p>
            <a:r>
              <a:rPr lang="tr-TR" dirty="0" err="1"/>
              <a:t>Container</a:t>
            </a:r>
            <a:r>
              <a:rPr lang="tr-TR" dirty="0"/>
              <a:t> Networking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D04C9CA-E9A0-F80B-7D71-6D47412A7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88" y="1124077"/>
            <a:ext cx="11178624" cy="5493033"/>
          </a:xfrm>
        </p:spPr>
      </p:pic>
    </p:spTree>
    <p:extLst>
      <p:ext uri="{BB962C8B-B14F-4D97-AF65-F5344CB8AC3E}">
        <p14:creationId xmlns:p14="http://schemas.microsoft.com/office/powerpoint/2010/main" val="173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1F8757-2D9F-5657-E097-8CF3ADA77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6" y="314633"/>
            <a:ext cx="9144000" cy="1263649"/>
          </a:xfrm>
        </p:spPr>
        <p:txBody>
          <a:bodyPr/>
          <a:lstStyle/>
          <a:p>
            <a:r>
              <a:rPr lang="tr-TR" dirty="0" err="1"/>
              <a:t>Container</a:t>
            </a:r>
            <a:r>
              <a:rPr lang="tr-TR" dirty="0"/>
              <a:t> Networking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E00163B-D545-2C03-FCA8-7DE343CF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867" y="1200596"/>
            <a:ext cx="9010266" cy="5342771"/>
          </a:xfrm>
        </p:spPr>
      </p:pic>
    </p:spTree>
    <p:extLst>
      <p:ext uri="{BB962C8B-B14F-4D97-AF65-F5344CB8AC3E}">
        <p14:creationId xmlns:p14="http://schemas.microsoft.com/office/powerpoint/2010/main" val="5590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BAF0FD-D9CD-7DC8-7145-DCF2CF2B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24" y="130175"/>
            <a:ext cx="9144000" cy="1263649"/>
          </a:xfrm>
        </p:spPr>
        <p:txBody>
          <a:bodyPr/>
          <a:lstStyle/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Compose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0E54F1C-B0FA-DC10-6FC9-B41C4D75F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926" y="1162928"/>
            <a:ext cx="10934147" cy="5069059"/>
          </a:xfrm>
        </p:spPr>
      </p:pic>
    </p:spTree>
    <p:extLst>
      <p:ext uri="{BB962C8B-B14F-4D97-AF65-F5344CB8AC3E}">
        <p14:creationId xmlns:p14="http://schemas.microsoft.com/office/powerpoint/2010/main" val="47598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E0DAE9-B6E6-E33F-1970-4FE56D2B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28" y="275605"/>
            <a:ext cx="9144000" cy="1263649"/>
          </a:xfrm>
        </p:spPr>
        <p:txBody>
          <a:bodyPr/>
          <a:lstStyle/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Compose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DCFA353-6E86-B079-A6E6-D1487D69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378" y="951913"/>
            <a:ext cx="9599244" cy="5630482"/>
          </a:xfrm>
        </p:spPr>
      </p:pic>
    </p:spTree>
    <p:extLst>
      <p:ext uri="{BB962C8B-B14F-4D97-AF65-F5344CB8AC3E}">
        <p14:creationId xmlns:p14="http://schemas.microsoft.com/office/powerpoint/2010/main" val="365342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ikdörtgen: Köşeleri Yuvarlatılmış 23">
            <a:extLst>
              <a:ext uri="{FF2B5EF4-FFF2-40B4-BE49-F238E27FC236}">
                <a16:creationId xmlns:a16="http://schemas.microsoft.com/office/drawing/2014/main" id="{548ABAB8-D480-9C7F-4655-01BABB1268D7}"/>
              </a:ext>
            </a:extLst>
          </p:cNvPr>
          <p:cNvSpPr/>
          <p:nvPr/>
        </p:nvSpPr>
        <p:spPr>
          <a:xfrm>
            <a:off x="509638" y="1209822"/>
            <a:ext cx="7662978" cy="30516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CC65892F-FF85-9298-9438-266D600ADCE0}"/>
              </a:ext>
            </a:extLst>
          </p:cNvPr>
          <p:cNvSpPr/>
          <p:nvPr/>
        </p:nvSpPr>
        <p:spPr>
          <a:xfrm>
            <a:off x="692005" y="1900235"/>
            <a:ext cx="3047052" cy="2214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</a:t>
            </a:r>
          </a:p>
        </p:txBody>
      </p: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8ECFA4B9-2022-E280-756E-918489361248}"/>
              </a:ext>
            </a:extLst>
          </p:cNvPr>
          <p:cNvSpPr/>
          <p:nvPr/>
        </p:nvSpPr>
        <p:spPr>
          <a:xfrm>
            <a:off x="4889483" y="1901765"/>
            <a:ext cx="3047052" cy="2214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</a:p>
        </p:txBody>
      </p:sp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7592506D-C87C-506A-A384-DDBA8E483F65}"/>
              </a:ext>
            </a:extLst>
          </p:cNvPr>
          <p:cNvSpPr/>
          <p:nvPr/>
        </p:nvSpPr>
        <p:spPr>
          <a:xfrm>
            <a:off x="509638" y="4718478"/>
            <a:ext cx="7662978" cy="1597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8" name="Ok: Yukarı Aşağı 7">
            <a:extLst>
              <a:ext uri="{FF2B5EF4-FFF2-40B4-BE49-F238E27FC236}">
                <a16:creationId xmlns:a16="http://schemas.microsoft.com/office/drawing/2014/main" id="{F92EEEAB-2BA0-8A59-14C4-B8FF2D20744F}"/>
              </a:ext>
            </a:extLst>
          </p:cNvPr>
          <p:cNvSpPr/>
          <p:nvPr/>
        </p:nvSpPr>
        <p:spPr>
          <a:xfrm rot="16200000">
            <a:off x="4150974" y="2846290"/>
            <a:ext cx="326597" cy="115042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F784124-F4D5-46B5-F029-54740A269B0E}"/>
              </a:ext>
            </a:extLst>
          </p:cNvPr>
          <p:cNvSpPr txBox="1"/>
          <p:nvPr/>
        </p:nvSpPr>
        <p:spPr>
          <a:xfrm>
            <a:off x="2440038" y="3216960"/>
            <a:ext cx="1277668" cy="326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Port: 27017</a:t>
            </a:r>
          </a:p>
        </p:txBody>
      </p:sp>
      <p:sp>
        <p:nvSpPr>
          <p:cNvPr id="13" name="Ok: Yukarı Aşağı 12">
            <a:extLst>
              <a:ext uri="{FF2B5EF4-FFF2-40B4-BE49-F238E27FC236}">
                <a16:creationId xmlns:a16="http://schemas.microsoft.com/office/drawing/2014/main" id="{4BCC7878-9468-AB82-7305-A651173329AC}"/>
              </a:ext>
            </a:extLst>
          </p:cNvPr>
          <p:cNvSpPr/>
          <p:nvPr/>
        </p:nvSpPr>
        <p:spPr>
          <a:xfrm rot="20621609">
            <a:off x="7198531" y="4219142"/>
            <a:ext cx="225844" cy="5044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39C553F2-5E76-65E3-D83B-60DA8941C4A8}"/>
              </a:ext>
            </a:extLst>
          </p:cNvPr>
          <p:cNvSpPr txBox="1"/>
          <p:nvPr/>
        </p:nvSpPr>
        <p:spPr>
          <a:xfrm>
            <a:off x="5229704" y="3787938"/>
            <a:ext cx="1161931" cy="326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Port: 3000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9F671E5-52A2-0DF5-C67B-3E6B119053BA}"/>
              </a:ext>
            </a:extLst>
          </p:cNvPr>
          <p:cNvSpPr txBox="1"/>
          <p:nvPr/>
        </p:nvSpPr>
        <p:spPr>
          <a:xfrm>
            <a:off x="6439601" y="3787938"/>
            <a:ext cx="1161931" cy="326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Port: 3001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EAFB19A-7D83-E31E-EDF6-3E51B98AA7B7}"/>
              </a:ext>
            </a:extLst>
          </p:cNvPr>
          <p:cNvSpPr txBox="1"/>
          <p:nvPr/>
        </p:nvSpPr>
        <p:spPr>
          <a:xfrm>
            <a:off x="6569845" y="4741769"/>
            <a:ext cx="1161931" cy="326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Port: 3001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DB22BD00-543D-7C7A-9D0E-294358F65EEF}"/>
              </a:ext>
            </a:extLst>
          </p:cNvPr>
          <p:cNvSpPr txBox="1"/>
          <p:nvPr/>
        </p:nvSpPr>
        <p:spPr>
          <a:xfrm>
            <a:off x="5152508" y="4744354"/>
            <a:ext cx="1161931" cy="326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Port: 3000</a:t>
            </a:r>
          </a:p>
        </p:txBody>
      </p:sp>
      <p:sp>
        <p:nvSpPr>
          <p:cNvPr id="18" name="Dikdörtgen: Köşeleri Yuvarlatılmış 17">
            <a:extLst>
              <a:ext uri="{FF2B5EF4-FFF2-40B4-BE49-F238E27FC236}">
                <a16:creationId xmlns:a16="http://schemas.microsoft.com/office/drawing/2014/main" id="{0F99635E-120D-889F-2BE0-BD4E89071460}"/>
              </a:ext>
            </a:extLst>
          </p:cNvPr>
          <p:cNvSpPr/>
          <p:nvPr/>
        </p:nvSpPr>
        <p:spPr>
          <a:xfrm>
            <a:off x="9323042" y="4049438"/>
            <a:ext cx="2507888" cy="2266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 Gönderen Cihaz</a:t>
            </a:r>
          </a:p>
        </p:txBody>
      </p:sp>
      <p:sp>
        <p:nvSpPr>
          <p:cNvPr id="2" name="Dikdörtgen: Köşeleri Yuvarlatılmış 1">
            <a:extLst>
              <a:ext uri="{FF2B5EF4-FFF2-40B4-BE49-F238E27FC236}">
                <a16:creationId xmlns:a16="http://schemas.microsoft.com/office/drawing/2014/main" id="{97BFB429-44CD-855A-2E15-BA6F8E705E95}"/>
              </a:ext>
            </a:extLst>
          </p:cNvPr>
          <p:cNvSpPr/>
          <p:nvPr/>
        </p:nvSpPr>
        <p:spPr>
          <a:xfrm>
            <a:off x="692005" y="5128707"/>
            <a:ext cx="3025701" cy="9578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3F0D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Volume: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mongodb_data</a:t>
            </a: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:/data/</a:t>
            </a:r>
            <a:r>
              <a:rPr kumimoji="0" lang="tr-T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mongodb_config</a:t>
            </a: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:/data/</a:t>
            </a:r>
            <a:r>
              <a:rPr kumimoji="0" lang="tr-T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configdb</a:t>
            </a: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ikdörtgen: Köşeleri Yuvarlatılmış 2">
            <a:extLst>
              <a:ext uri="{FF2B5EF4-FFF2-40B4-BE49-F238E27FC236}">
                <a16:creationId xmlns:a16="http://schemas.microsoft.com/office/drawing/2014/main" id="{5EBC6138-2944-A467-F238-AEB861E884CC}"/>
              </a:ext>
            </a:extLst>
          </p:cNvPr>
          <p:cNvSpPr/>
          <p:nvPr/>
        </p:nvSpPr>
        <p:spPr>
          <a:xfrm>
            <a:off x="4900158" y="5128707"/>
            <a:ext cx="3025701" cy="9578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3F0D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Volume: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tr-T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logFiles</a:t>
            </a: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</a:t>
            </a:r>
            <a:r>
              <a:rPr kumimoji="0" lang="tr-T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tr-T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logFiles</a:t>
            </a: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3F95C6D4-FBBD-146E-A918-DB072A5D91BD}"/>
              </a:ext>
            </a:extLst>
          </p:cNvPr>
          <p:cNvSpPr txBox="1"/>
          <p:nvPr/>
        </p:nvSpPr>
        <p:spPr>
          <a:xfrm>
            <a:off x="1586075" y="1949994"/>
            <a:ext cx="1432060" cy="625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97AF00E-477C-436E-648F-F95B439F1FBD}"/>
              </a:ext>
            </a:extLst>
          </p:cNvPr>
          <p:cNvSpPr txBox="1"/>
          <p:nvPr/>
        </p:nvSpPr>
        <p:spPr>
          <a:xfrm>
            <a:off x="5675605" y="1949994"/>
            <a:ext cx="1432060" cy="625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327CC12E-9113-4E58-23DB-BF283F6661D5}"/>
              </a:ext>
            </a:extLst>
          </p:cNvPr>
          <p:cNvSpPr txBox="1"/>
          <p:nvPr/>
        </p:nvSpPr>
        <p:spPr>
          <a:xfrm>
            <a:off x="2678982" y="1385462"/>
            <a:ext cx="3265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-net</a:t>
            </a:r>
          </a:p>
        </p:txBody>
      </p:sp>
      <p:sp>
        <p:nvSpPr>
          <p:cNvPr id="10" name="Ok: Yukarı Aşağı 9">
            <a:extLst>
              <a:ext uri="{FF2B5EF4-FFF2-40B4-BE49-F238E27FC236}">
                <a16:creationId xmlns:a16="http://schemas.microsoft.com/office/drawing/2014/main" id="{48C2C9F1-6233-7FD5-10FD-86DE5D005B7D}"/>
              </a:ext>
            </a:extLst>
          </p:cNvPr>
          <p:cNvSpPr/>
          <p:nvPr/>
        </p:nvSpPr>
        <p:spPr>
          <a:xfrm>
            <a:off x="5672938" y="4245098"/>
            <a:ext cx="225844" cy="5044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k: Yukarı Aşağı 21">
            <a:extLst>
              <a:ext uri="{FF2B5EF4-FFF2-40B4-BE49-F238E27FC236}">
                <a16:creationId xmlns:a16="http://schemas.microsoft.com/office/drawing/2014/main" id="{087D5413-CB3D-139D-F38D-F42324B4036D}"/>
              </a:ext>
            </a:extLst>
          </p:cNvPr>
          <p:cNvSpPr/>
          <p:nvPr/>
        </p:nvSpPr>
        <p:spPr>
          <a:xfrm rot="17141186">
            <a:off x="8609134" y="4612836"/>
            <a:ext cx="295325" cy="91105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Başlık 1">
            <a:extLst>
              <a:ext uri="{FF2B5EF4-FFF2-40B4-BE49-F238E27FC236}">
                <a16:creationId xmlns:a16="http://schemas.microsoft.com/office/drawing/2014/main" id="{57913864-58AF-3C7E-12DD-34063A43934B}"/>
              </a:ext>
            </a:extLst>
          </p:cNvPr>
          <p:cNvSpPr txBox="1">
            <a:spLocks/>
          </p:cNvSpPr>
          <p:nvPr/>
        </p:nvSpPr>
        <p:spPr>
          <a:xfrm>
            <a:off x="227428" y="275605"/>
            <a:ext cx="1099859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MAM-APP Uygulama Şablonu (</a:t>
            </a:r>
            <a:r>
              <a:rPr kumimoji="0" lang="tr-TR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Dockerized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360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EE2C5F9-925A-56D0-2312-12B5BDF00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636" y="762000"/>
            <a:ext cx="6095998" cy="202564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tr-T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TEŞEKKÜRLER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D12DE48-A0B6-0317-78E7-599FAF1EE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26252"/>
            <a:ext cx="3895345" cy="4005495"/>
          </a:xfrm>
          <a:prstGeom prst="rect">
            <a:avLst/>
          </a:prstGeom>
        </p:spPr>
      </p:pic>
      <p:sp>
        <p:nvSpPr>
          <p:cNvPr id="3" name="Alt Başlık 2">
            <a:extLst>
              <a:ext uri="{FF2B5EF4-FFF2-40B4-BE49-F238E27FC236}">
                <a16:creationId xmlns:a16="http://schemas.microsoft.com/office/drawing/2014/main" id="{BBB8DED0-721B-4531-1458-216671DFC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8636" y="3047999"/>
            <a:ext cx="6095997" cy="30480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tr-TR" dirty="0"/>
              <a:t>Ahmet ÇETİN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0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iç mekan, ekipman içeren bir resim&#10;&#10;Açıklama otomatik olarak oluşturuldu">
            <a:extLst>
              <a:ext uri="{FF2B5EF4-FFF2-40B4-BE49-F238E27FC236}">
                <a16:creationId xmlns:a16="http://schemas.microsoft.com/office/drawing/2014/main" id="{012612E4-2F1E-DE93-2B73-445A3B359A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2" r="-1" b="-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ABB170B-749C-E09F-8BD4-5E43A184B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Mam-App Projesi</a:t>
            </a:r>
          </a:p>
        </p:txBody>
      </p:sp>
    </p:spTree>
    <p:extLst>
      <p:ext uri="{BB962C8B-B14F-4D97-AF65-F5344CB8AC3E}">
        <p14:creationId xmlns:p14="http://schemas.microsoft.com/office/powerpoint/2010/main" val="119996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4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: Köşeleri Yuvarlatılmış 1">
            <a:extLst>
              <a:ext uri="{FF2B5EF4-FFF2-40B4-BE49-F238E27FC236}">
                <a16:creationId xmlns:a16="http://schemas.microsoft.com/office/drawing/2014/main" id="{0E358586-7471-723B-4552-A654BCC8F66B}"/>
              </a:ext>
            </a:extLst>
          </p:cNvPr>
          <p:cNvSpPr/>
          <p:nvPr/>
        </p:nvSpPr>
        <p:spPr>
          <a:xfrm>
            <a:off x="703385" y="1814726"/>
            <a:ext cx="1871003" cy="2433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Ölçüm Cihazı</a:t>
            </a: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105FE322-A4F5-34CE-4F74-88F0AF685169}"/>
              </a:ext>
            </a:extLst>
          </p:cNvPr>
          <p:cNvSpPr/>
          <p:nvPr/>
        </p:nvSpPr>
        <p:spPr>
          <a:xfrm>
            <a:off x="3810000" y="1814725"/>
            <a:ext cx="3854548" cy="2433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tr-TR" sz="2400" dirty="0"/>
          </a:p>
          <a:p>
            <a:pPr algn="ctr"/>
            <a:r>
              <a:rPr lang="tr-TR" sz="2400" dirty="0"/>
              <a:t>REST API</a:t>
            </a:r>
          </a:p>
          <a:p>
            <a:endParaRPr lang="tr-TR" sz="2400" dirty="0"/>
          </a:p>
          <a:p>
            <a:r>
              <a:rPr lang="tr-TR" sz="2400" dirty="0"/>
              <a:t>         </a:t>
            </a:r>
          </a:p>
          <a:p>
            <a:r>
              <a:rPr lang="tr-TR" sz="2400" dirty="0"/>
              <a:t>         TCP	      Express </a:t>
            </a:r>
          </a:p>
          <a:p>
            <a:r>
              <a:rPr lang="tr-TR" sz="2400" dirty="0"/>
              <a:t>    Sunucusu 	    Sunucusu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CFD002AB-1B3D-D18C-98D4-238A5A227BBD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3810000" y="3031581"/>
            <a:ext cx="38545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849A0CC5-1866-DC24-58A6-C3D10BE4773E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737274" y="3031581"/>
            <a:ext cx="0" cy="1216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ilindir 12">
            <a:extLst>
              <a:ext uri="{FF2B5EF4-FFF2-40B4-BE49-F238E27FC236}">
                <a16:creationId xmlns:a16="http://schemas.microsoft.com/office/drawing/2014/main" id="{DBA45E91-1801-4FA0-9656-F7F653FF5A4F}"/>
              </a:ext>
            </a:extLst>
          </p:cNvPr>
          <p:cNvSpPr/>
          <p:nvPr/>
        </p:nvSpPr>
        <p:spPr>
          <a:xfrm>
            <a:off x="5104229" y="5134701"/>
            <a:ext cx="1266089" cy="13997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Veri Tabanı</a:t>
            </a:r>
          </a:p>
        </p:txBody>
      </p:sp>
      <p:sp>
        <p:nvSpPr>
          <p:cNvPr id="14" name="Dikdörtgen: Köşeleri Yuvarlatılmış 13">
            <a:extLst>
              <a:ext uri="{FF2B5EF4-FFF2-40B4-BE49-F238E27FC236}">
                <a16:creationId xmlns:a16="http://schemas.microsoft.com/office/drawing/2014/main" id="{90880448-7662-83F5-B58E-5EC1AC5A5261}"/>
              </a:ext>
            </a:extLst>
          </p:cNvPr>
          <p:cNvSpPr/>
          <p:nvPr/>
        </p:nvSpPr>
        <p:spPr>
          <a:xfrm>
            <a:off x="8900161" y="1378630"/>
            <a:ext cx="2588454" cy="3615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Kullanıcı Arayüzü</a:t>
            </a:r>
          </a:p>
          <a:p>
            <a:pPr algn="ctr"/>
            <a:r>
              <a:rPr lang="tr-TR" sz="2400" dirty="0"/>
              <a:t>(</a:t>
            </a:r>
            <a:r>
              <a:rPr lang="tr-TR" sz="2400" dirty="0" err="1"/>
              <a:t>Frontend</a:t>
            </a:r>
            <a:r>
              <a:rPr lang="tr-TR" sz="2400" dirty="0"/>
              <a:t>)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B0E72146-28B5-7571-8785-2EC8A729D2CC}"/>
              </a:ext>
            </a:extLst>
          </p:cNvPr>
          <p:cNvSpPr txBox="1"/>
          <p:nvPr/>
        </p:nvSpPr>
        <p:spPr>
          <a:xfrm>
            <a:off x="405618" y="438644"/>
            <a:ext cx="11380763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MAM-APP Uygulama Şablonu</a:t>
            </a:r>
          </a:p>
        </p:txBody>
      </p:sp>
      <p:sp>
        <p:nvSpPr>
          <p:cNvPr id="18" name="Ok: Sağ 17">
            <a:extLst>
              <a:ext uri="{FF2B5EF4-FFF2-40B4-BE49-F238E27FC236}">
                <a16:creationId xmlns:a16="http://schemas.microsoft.com/office/drawing/2014/main" id="{EAD9DC3E-5EF8-B019-16BC-6FE65BBD7526}"/>
              </a:ext>
            </a:extLst>
          </p:cNvPr>
          <p:cNvSpPr/>
          <p:nvPr/>
        </p:nvSpPr>
        <p:spPr>
          <a:xfrm>
            <a:off x="2686929" y="3424517"/>
            <a:ext cx="1012874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Veri</a:t>
            </a:r>
          </a:p>
        </p:txBody>
      </p:sp>
      <p:sp>
        <p:nvSpPr>
          <p:cNvPr id="21" name="Ok: Aşağı 20">
            <a:extLst>
              <a:ext uri="{FF2B5EF4-FFF2-40B4-BE49-F238E27FC236}">
                <a16:creationId xmlns:a16="http://schemas.microsoft.com/office/drawing/2014/main" id="{C9DA3BE5-FC60-8305-0A9F-247009A6EF5E}"/>
              </a:ext>
            </a:extLst>
          </p:cNvPr>
          <p:cNvSpPr/>
          <p:nvPr/>
        </p:nvSpPr>
        <p:spPr>
          <a:xfrm rot="20010653">
            <a:off x="4536222" y="4420147"/>
            <a:ext cx="393896" cy="873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Ok: Aşağı 21">
            <a:extLst>
              <a:ext uri="{FF2B5EF4-FFF2-40B4-BE49-F238E27FC236}">
                <a16:creationId xmlns:a16="http://schemas.microsoft.com/office/drawing/2014/main" id="{CA4D3911-A0FE-15BA-4B22-DA90670719DC}"/>
              </a:ext>
            </a:extLst>
          </p:cNvPr>
          <p:cNvSpPr/>
          <p:nvPr/>
        </p:nvSpPr>
        <p:spPr>
          <a:xfrm rot="13087664">
            <a:off x="6697208" y="4406569"/>
            <a:ext cx="393896" cy="873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Ok: Aşağı 22">
            <a:extLst>
              <a:ext uri="{FF2B5EF4-FFF2-40B4-BE49-F238E27FC236}">
                <a16:creationId xmlns:a16="http://schemas.microsoft.com/office/drawing/2014/main" id="{9D1CC208-D198-7BA3-5393-C8E9ED126F2E}"/>
              </a:ext>
            </a:extLst>
          </p:cNvPr>
          <p:cNvSpPr/>
          <p:nvPr/>
        </p:nvSpPr>
        <p:spPr>
          <a:xfrm rot="16200000">
            <a:off x="8014513" y="3477136"/>
            <a:ext cx="393896" cy="873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: Köşeleri Yuvarlatılmış 29">
            <a:extLst>
              <a:ext uri="{FF2B5EF4-FFF2-40B4-BE49-F238E27FC236}">
                <a16:creationId xmlns:a16="http://schemas.microsoft.com/office/drawing/2014/main" id="{EB36C440-427D-D579-778C-AD5933FA58DE}"/>
              </a:ext>
            </a:extLst>
          </p:cNvPr>
          <p:cNvSpPr/>
          <p:nvPr/>
        </p:nvSpPr>
        <p:spPr>
          <a:xfrm>
            <a:off x="2166424" y="4486692"/>
            <a:ext cx="2053883" cy="21554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tr-TR" sz="1600" dirty="0"/>
              <a:t>Veri Formatı: </a:t>
            </a:r>
          </a:p>
          <a:p>
            <a:r>
              <a:rPr lang="tr-TR" sz="1600" dirty="0"/>
              <a:t>{</a:t>
            </a:r>
          </a:p>
          <a:p>
            <a:r>
              <a:rPr lang="tr-TR" sz="1600" dirty="0"/>
              <a:t> "time": "0:21:14",</a:t>
            </a:r>
          </a:p>
          <a:p>
            <a:r>
              <a:rPr lang="tr-TR" sz="1600" dirty="0"/>
              <a:t> "</a:t>
            </a:r>
            <a:r>
              <a:rPr lang="tr-TR" sz="1600" dirty="0" err="1"/>
              <a:t>temp</a:t>
            </a:r>
            <a:r>
              <a:rPr lang="tr-TR" sz="1600" dirty="0"/>
              <a:t>": " 31.66 ",</a:t>
            </a:r>
          </a:p>
          <a:p>
            <a:r>
              <a:rPr lang="tr-TR" sz="1600" dirty="0"/>
              <a:t> "hum": " 42.91 ",</a:t>
            </a:r>
          </a:p>
          <a:p>
            <a:r>
              <a:rPr lang="tr-TR" sz="1600" dirty="0"/>
              <a:t> "pres": " 988.00 ",</a:t>
            </a:r>
          </a:p>
          <a:p>
            <a:r>
              <a:rPr lang="tr-TR" sz="1600" dirty="0"/>
              <a:t> "</a:t>
            </a:r>
            <a:r>
              <a:rPr lang="tr-TR" sz="1600" dirty="0" err="1"/>
              <a:t>vol</a:t>
            </a:r>
            <a:r>
              <a:rPr lang="tr-TR" sz="1600" dirty="0"/>
              <a:t>": " 0.13 "</a:t>
            </a:r>
          </a:p>
          <a:p>
            <a:r>
              <a:rPr lang="tr-TR" sz="1600" dirty="0"/>
              <a:t>};</a:t>
            </a:r>
          </a:p>
        </p:txBody>
      </p:sp>
      <p:sp>
        <p:nvSpPr>
          <p:cNvPr id="5" name="Ok: Yukarı Bükülü 4">
            <a:extLst>
              <a:ext uri="{FF2B5EF4-FFF2-40B4-BE49-F238E27FC236}">
                <a16:creationId xmlns:a16="http://schemas.microsoft.com/office/drawing/2014/main" id="{90212746-264B-6E11-874A-83F0FEA2DB1A}"/>
              </a:ext>
            </a:extLst>
          </p:cNvPr>
          <p:cNvSpPr/>
          <p:nvPr/>
        </p:nvSpPr>
        <p:spPr>
          <a:xfrm rot="10800000">
            <a:off x="7754749" y="3031580"/>
            <a:ext cx="873431" cy="408939"/>
          </a:xfrm>
          <a:prstGeom prst="curvedUpArrow">
            <a:avLst>
              <a:gd name="adj1" fmla="val 25437"/>
              <a:gd name="adj2" fmla="val 50000"/>
              <a:gd name="adj3" fmla="val 491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15A1AD2E-9CA1-329D-9680-A671668A9D9A}"/>
              </a:ext>
            </a:extLst>
          </p:cNvPr>
          <p:cNvSpPr txBox="1"/>
          <p:nvPr/>
        </p:nvSpPr>
        <p:spPr>
          <a:xfrm>
            <a:off x="7831468" y="2740205"/>
            <a:ext cx="78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HTTP</a:t>
            </a:r>
          </a:p>
          <a:p>
            <a:pPr algn="ctr"/>
            <a:r>
              <a:rPr lang="tr-TR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293545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4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3A64228-3B92-C330-7915-E10888257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2" y="990600"/>
            <a:ext cx="4876800" cy="48768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3459ADA-205A-C1BC-C9FD-F90761E3F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78" y="1709737"/>
            <a:ext cx="56197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0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4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5CA8BA-9ECC-09A1-4D16-A9E15ED6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4288302" cy="1263649"/>
          </a:xfrm>
        </p:spPr>
        <p:txBody>
          <a:bodyPr/>
          <a:lstStyle/>
          <a:p>
            <a:r>
              <a:rPr lang="tr-TR" dirty="0"/>
              <a:t>Taşıma Problemi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FC1AD2-E4CB-65C7-DE34-15F78FCF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4006948" cy="3048001"/>
          </a:xfrm>
        </p:spPr>
        <p:txBody>
          <a:bodyPr/>
          <a:lstStyle/>
          <a:p>
            <a:r>
              <a:rPr lang="tr-TR" dirty="0"/>
              <a:t>Hangi işletim sistemi?</a:t>
            </a:r>
          </a:p>
          <a:p>
            <a:endParaRPr lang="tr-TR" dirty="0"/>
          </a:p>
          <a:p>
            <a:r>
              <a:rPr lang="tr-TR" dirty="0"/>
              <a:t>Konfigürasyon?</a:t>
            </a:r>
          </a:p>
          <a:p>
            <a:endParaRPr lang="tr-TR" dirty="0"/>
          </a:p>
          <a:p>
            <a:r>
              <a:rPr lang="tr-TR" dirty="0"/>
              <a:t>Versiyon?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9D43DE2-A4BA-E9CF-1B83-66EFCF97A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94" y="1253417"/>
            <a:ext cx="4442647" cy="236198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4169756-D245-B813-5DF6-1E01CFB5C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371" y="4297780"/>
            <a:ext cx="1457740" cy="196234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C63DACE-CBDF-7E97-F786-601368EB7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94" y="4478215"/>
            <a:ext cx="1781908" cy="178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9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90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Resim 27">
            <a:extLst>
              <a:ext uri="{FF2B5EF4-FFF2-40B4-BE49-F238E27FC236}">
                <a16:creationId xmlns:a16="http://schemas.microsoft.com/office/drawing/2014/main" id="{29719E8B-6773-9AC7-1956-3BF4C1121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1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B20F84-B317-B0F4-C9A9-EFB96D7F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42314"/>
            <a:ext cx="9144000" cy="1263649"/>
          </a:xfrm>
        </p:spPr>
        <p:txBody>
          <a:bodyPr/>
          <a:lstStyle/>
          <a:p>
            <a:r>
              <a:rPr lang="tr-TR" dirty="0"/>
              <a:t>Sanal Makine ( VM )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F7BADE6-2FA0-4F1A-E34A-5986A31B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979" y="1106658"/>
            <a:ext cx="10314498" cy="5410163"/>
          </a:xfrm>
        </p:spPr>
      </p:pic>
    </p:spTree>
    <p:extLst>
      <p:ext uri="{BB962C8B-B14F-4D97-AF65-F5344CB8AC3E}">
        <p14:creationId xmlns:p14="http://schemas.microsoft.com/office/powerpoint/2010/main" val="270877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294</Words>
  <Application>Microsoft Office PowerPoint</Application>
  <PresentationFormat>Geniş ekran</PresentationFormat>
  <Paragraphs>96</Paragraphs>
  <Slides>27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27</vt:i4>
      </vt:variant>
    </vt:vector>
  </HeadingPairs>
  <TitlesOfParts>
    <vt:vector size="35" baseType="lpstr">
      <vt:lpstr>Arial</vt:lpstr>
      <vt:lpstr>Arial Nova Cond</vt:lpstr>
      <vt:lpstr>Calibri</vt:lpstr>
      <vt:lpstr>Calibri Light</vt:lpstr>
      <vt:lpstr>charter</vt:lpstr>
      <vt:lpstr>Impact</vt:lpstr>
      <vt:lpstr>TornVTI</vt:lpstr>
      <vt:lpstr>Office Teması</vt:lpstr>
      <vt:lpstr>MAM-APP PROJESİ VE DOCKER</vt:lpstr>
      <vt:lpstr>Sunu Başlıkları</vt:lpstr>
      <vt:lpstr>Mam-App Projesi</vt:lpstr>
      <vt:lpstr>PowerPoint Sunusu</vt:lpstr>
      <vt:lpstr>PowerPoint Sunusu</vt:lpstr>
      <vt:lpstr>Taşıma Problemi</vt:lpstr>
      <vt:lpstr>PowerPoint Sunusu</vt:lpstr>
      <vt:lpstr>PowerPoint Sunusu</vt:lpstr>
      <vt:lpstr>Sanal Makine ( VM )</vt:lpstr>
      <vt:lpstr>Docker</vt:lpstr>
      <vt:lpstr>Docker</vt:lpstr>
      <vt:lpstr>Docker Setup</vt:lpstr>
      <vt:lpstr>Docker Tools</vt:lpstr>
      <vt:lpstr>‘Container’ ve ‘Image’</vt:lpstr>
      <vt:lpstr>Images, Image Layers</vt:lpstr>
      <vt:lpstr>Container Based On An Image</vt:lpstr>
      <vt:lpstr>Docker CLI</vt:lpstr>
      <vt:lpstr>Docker Mimarisi</vt:lpstr>
      <vt:lpstr>Docker Bind Mounts, Volumes</vt:lpstr>
      <vt:lpstr>Docker Bind Mounts, Volumes</vt:lpstr>
      <vt:lpstr>Docker Bind Mounts, Volumes</vt:lpstr>
      <vt:lpstr>Container Networking</vt:lpstr>
      <vt:lpstr>Container Networking</vt:lpstr>
      <vt:lpstr>Docker Compose</vt:lpstr>
      <vt:lpstr>Docker Compose</vt:lpstr>
      <vt:lpstr>PowerPoint Sunusu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MAM-APP PROJESİ VE DOCKER</dc:title>
  <dc:creator>6440</dc:creator>
  <cp:lastModifiedBy>6440</cp:lastModifiedBy>
  <cp:revision>30</cp:revision>
  <dcterms:created xsi:type="dcterms:W3CDTF">2022-08-22T21:30:46Z</dcterms:created>
  <dcterms:modified xsi:type="dcterms:W3CDTF">2022-08-24T06:35:57Z</dcterms:modified>
</cp:coreProperties>
</file>